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9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C87266-7D24-4E01-AD21-03F48B248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4026500-2A09-465E-9346-54E2C2346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59760E-755F-4737-9563-12F091D6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673349-8AA4-44F4-92BB-5F59F81D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5C45A9-B548-4CC3-9CE6-83C4A0B21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16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DED3-9910-48D2-BC14-0989CA16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F89CF8-2549-42C4-8A21-0EEFCA6ED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EC0C8B-6A15-4318-83E3-EBBEFF6F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77503E-8801-4361-88BB-E7D7BFE88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2379CD-C7FF-411D-97DC-BE45707E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84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9BC014F-ED0F-4A53-B2F6-2BC7C74B2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4356E9-B2FE-47B4-8505-69FC2C89D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08C089-5B4F-4D40-97C8-DEC379D35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14AA95-9405-443B-B321-CA29C63A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3C04A-0289-4A18-AE79-AFDA2A3E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3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69784-3FBF-4253-B881-0DB68477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D95E28-9EE3-4A2D-8FC5-7A6862FB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3D9C16-8EAA-4A42-BB27-9890E5BD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AD9E21-C2F5-40BC-BDE7-923F5C61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AE708F-D7DA-4CCB-B47D-1E3BBF56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01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6CFB6-E647-4045-BB46-AF905E10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4314EB-0D42-42CD-9112-D304A0739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08AF0C-F13A-4D32-BC04-1C8A9521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B5B94A-B6EB-47AF-B58E-461D38B3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A4C828-462A-41D5-9D61-6BC4A4A1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50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9D4C5-899E-47B0-B75C-2FA419C3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58C2C5-99AD-417C-AC07-0929E70E7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680DEB-7144-422C-8DC8-623D966BB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930F71-4842-4DD9-BF3F-5F2ED95A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D7E475-C84D-4EBF-B02E-BEA07A8A6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1B5115-7496-4778-BB20-F667AB3BE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4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D7BA2-14E6-4594-A014-E82B13223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DA60F0-4E83-4A9D-9F25-E84FC285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BB9177-5FB2-47FF-B307-7410612EE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53A562-0911-4E77-BCCA-BDEC2BEC2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523BD6B-B084-4FCC-8E10-FD089FDE0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96D38B4-7442-45B8-909A-36E3F06C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919111-14BB-427C-852A-F2B50ACB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C1EA64E-2615-47E6-B50B-57DC61E3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84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99EC7C-9FB9-445A-A32D-E5F8A552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FF63561-4017-41BA-BECC-B9E1145E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ECE93B-9518-4943-A296-DB759626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FE9ED71-253D-4FE4-9911-CAD1EB91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51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A639958-A4AE-4F89-A902-7E1D87C79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6888140-7B91-443E-90B0-2EF1FA57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3E83650-4973-4F0E-A429-A893183A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2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0C53C-A5E5-4A91-9904-E628EFBEE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BFF301-30F1-43CF-802E-B026AD7CE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804AB9-09B9-437B-9843-638DCFDE6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1227AA-D413-4B53-9AF2-B6505C1B9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F47A56-7B80-4DD9-816A-B8AD48FD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C023D1-8BCE-4D21-8357-2B7D2730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96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15239-9CB3-4FA1-A48B-E5C3D2261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B1DAEE5-E92B-4132-9EF0-FABEF5059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BBF1054-CA5F-4EAE-A9DF-358245841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780E6D-2348-4EB7-9D55-267BF3A9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A85970-953F-40AE-B341-DD9D583C9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C57468-ACFD-4749-AC96-A6463959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84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CA082BB-E1ED-42D1-B7D1-40C493E8A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ED9B3E-BB79-4900-8CE7-9C8AA9F6B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83C011-6E03-4782-B25E-5B39AB3EF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4FEB4-1651-4662-A476-1E8C4D014E68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9ECA20-9A43-418A-8934-DC3F66D5B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6C0AAA-8F7B-4F3F-8F36-457D3D423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DA410-1111-467E-8AA4-0293572EA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84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C4141-6E90-4806-8E78-5B7960CA8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RVO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7A3635-647C-4D3B-B32A-064C2C1F2A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Gemaakt door: Stefan, Britt en </a:t>
            </a:r>
            <a:r>
              <a:rPr lang="nl-NL" dirty="0" err="1"/>
              <a:t>esmee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271E20-5104-4685-AE93-D467F8198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544" y="266985"/>
            <a:ext cx="3921125" cy="247073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833E9C7-2B7A-462C-9A71-DE308DC5D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18" y="4429919"/>
            <a:ext cx="4164445" cy="158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7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1E9613-BECB-4C22-B9D7-E886AE45E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Lichamelijke ingrepen bij dieren verboden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CED2FC-2DF8-4636-BE5A-9957DB50A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Een lichamelijke ingreep wordt in de Wet dieren uitgelegd als een ingreep, waarbij de natuurlijke samenhang van levende weefsels wordt verbroken. Hierbij horen ook bloed afnemen en injecties geven.</a:t>
            </a:r>
          </a:p>
          <a:p>
            <a:pPr marL="0" indent="0">
              <a:buNone/>
            </a:pPr>
            <a:r>
              <a:rPr lang="nl-NL" dirty="0"/>
              <a:t>U mag geen lichamelijke ingrepen bij een dier (laten) uitvoeren. Er zijn een aantal uitzonderingen:</a:t>
            </a:r>
          </a:p>
          <a:p>
            <a:pPr marL="0" indent="0">
              <a:buNone/>
            </a:pPr>
            <a:r>
              <a:rPr lang="nl-NL" dirty="0"/>
              <a:t>lichamelijke ingrepen waarvoor een medische noodzaak is;</a:t>
            </a:r>
          </a:p>
          <a:p>
            <a:pPr marL="0" indent="0">
              <a:buNone/>
            </a:pPr>
            <a:r>
              <a:rPr lang="nl-NL" dirty="0"/>
              <a:t>wettelijk aangewezen lichamelijke ingrepen.</a:t>
            </a:r>
          </a:p>
        </p:txBody>
      </p:sp>
    </p:spTree>
    <p:extLst>
      <p:ext uri="{BB962C8B-B14F-4D97-AF65-F5344CB8AC3E}">
        <p14:creationId xmlns:p14="http://schemas.microsoft.com/office/powerpoint/2010/main" val="167332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B20A43-398B-4159-8B13-33E100DD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Couperen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8BBFC-1AEC-4C28-ADA7-AEDC45D7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het couperen van bijvoorbeeld de staart en/of oren wordt de natuurlijke samenhang van levende weefsels verbroken. Dit is een lichamelijke ingreep en mag niet in Nederland.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4D9CDD5-BD9C-4983-B6CE-DC7D3A7E8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767281"/>
            <a:ext cx="5410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9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E890EA-8364-4415-8CA2-5C4492368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455"/>
            <a:ext cx="9144000" cy="2387600"/>
          </a:xfrm>
        </p:spPr>
        <p:txBody>
          <a:bodyPr/>
          <a:lstStyle/>
          <a:p>
            <a:r>
              <a:rPr lang="nl-NL" dirty="0"/>
              <a:t>Regels voor het fokken </a:t>
            </a:r>
            <a:r>
              <a:rPr lang="nl-NL" dirty="0" err="1"/>
              <a:t>vam</a:t>
            </a:r>
            <a:r>
              <a:rPr lang="nl-NL"/>
              <a:t> hobbydieren 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275106-1A90-42C6-944A-8CE7AC2B2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20108"/>
            <a:ext cx="9525000" cy="263769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Zo min mogelijke erfelijke afwijkingen doorgeven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Schadelijke uiterlijke kenmerken mogen niet doorgegeven worden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Gedragsafwijkingen niet mee verder fokken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Aantal nesten/ nakomelingen mag het ouder dier niet benadelen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Zo veel mogelijk op natuurlijke wijze voortplanten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Een hond mag in een aaneengesloten periode van 12 maanden maximaal 1 nest hebben en katten 2 tot 3 nesten </a:t>
            </a:r>
          </a:p>
        </p:txBody>
      </p:sp>
    </p:spTree>
    <p:extLst>
      <p:ext uri="{BB962C8B-B14F-4D97-AF65-F5344CB8AC3E}">
        <p14:creationId xmlns:p14="http://schemas.microsoft.com/office/powerpoint/2010/main" val="27516193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171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RVO</vt:lpstr>
      <vt:lpstr>Lichamelijke ingrepen bij dieren verboden</vt:lpstr>
      <vt:lpstr>Couperen </vt:lpstr>
      <vt:lpstr>Regels voor het fokken vam hobbydieren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RVO</dc:title>
  <dc:creator>Britt Knobben</dc:creator>
  <cp:lastModifiedBy>stefan.wolfs15.sw@gmail.com</cp:lastModifiedBy>
  <cp:revision>5</cp:revision>
  <dcterms:created xsi:type="dcterms:W3CDTF">2018-06-04T08:27:54Z</dcterms:created>
  <dcterms:modified xsi:type="dcterms:W3CDTF">2018-06-04T11:36:05Z</dcterms:modified>
</cp:coreProperties>
</file>